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56" r:id="rId5"/>
    <p:sldId id="262" r:id="rId6"/>
    <p:sldId id="265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C1AD-C9C6-4054-A61E-3817A8EF5888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C6D-1554-42E8-98A7-0732EF6371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C1AD-C9C6-4054-A61E-3817A8EF5888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C6D-1554-42E8-98A7-0732EF6371C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C1AD-C9C6-4054-A61E-3817A8EF5888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C6D-1554-42E8-98A7-0732EF6371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C1AD-C9C6-4054-A61E-3817A8EF5888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C6D-1554-42E8-98A7-0732EF6371C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C1AD-C9C6-4054-A61E-3817A8EF5888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C6D-1554-42E8-98A7-0732EF6371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C1AD-C9C6-4054-A61E-3817A8EF5888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C6D-1554-42E8-98A7-0732EF6371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C1AD-C9C6-4054-A61E-3817A8EF5888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C6D-1554-42E8-98A7-0732EF6371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C1AD-C9C6-4054-A61E-3817A8EF5888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C6D-1554-42E8-98A7-0732EF6371C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C1AD-C9C6-4054-A61E-3817A8EF5888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C6D-1554-42E8-98A7-0732EF6371C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C1AD-C9C6-4054-A61E-3817A8EF5888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C6D-1554-42E8-98A7-0732EF6371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C1AD-C9C6-4054-A61E-3817A8EF5888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C6D-1554-42E8-98A7-0732EF6371C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0EDC1AD-C9C6-4054-A61E-3817A8EF5888}" type="datetimeFigureOut">
              <a:rPr lang="ru-RU" smtClean="0"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590CC6D-1554-42E8-98A7-0732EF6371C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260648"/>
            <a:ext cx="7704856" cy="4392488"/>
          </a:xfrm>
        </p:spPr>
        <p:txBody>
          <a:bodyPr>
            <a:noAutofit/>
          </a:bodyPr>
          <a:lstStyle/>
          <a:p>
            <a:r>
              <a:rPr lang="ru-RU" altLang="ru-RU" sz="8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Уравнений высших степеней</a:t>
            </a:r>
          </a:p>
        </p:txBody>
      </p:sp>
    </p:spTree>
    <p:extLst>
      <p:ext uri="{BB962C8B-B14F-4D97-AF65-F5344CB8AC3E}">
        <p14:creationId xmlns:p14="http://schemas.microsoft.com/office/powerpoint/2010/main" val="106869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1" y="338328"/>
            <a:ext cx="8785101" cy="125272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Виды уравнений высших степеней 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2349500"/>
            <a:ext cx="2305050" cy="1008063"/>
          </a:xfrm>
        </p:spPr>
        <p:txBody>
          <a:bodyPr/>
          <a:lstStyle/>
          <a:p>
            <a:pPr marL="342900" indent="-342900" algn="ctr">
              <a:lnSpc>
                <a:spcPct val="80000"/>
              </a:lnSpc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altLang="ru-RU" sz="2100" dirty="0">
                <a:solidFill>
                  <a:schemeClr val="tx1"/>
                </a:solidFill>
              </a:rPr>
              <a:t>Уравнения </a:t>
            </a:r>
            <a:r>
              <a:rPr lang="ru-RU" altLang="ru-RU" sz="2100" dirty="0" smtClean="0">
                <a:solidFill>
                  <a:schemeClr val="tx1"/>
                </a:solidFill>
              </a:rPr>
              <a:t>третьей степени</a:t>
            </a:r>
            <a:endParaRPr lang="ru-RU" altLang="ru-RU" sz="2100" dirty="0">
              <a:solidFill>
                <a:schemeClr val="tx1"/>
              </a:solidFill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203575" y="2420938"/>
            <a:ext cx="230505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altLang="ru-RU" sz="2100" dirty="0"/>
              <a:t>Уравнения четвертой степени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6011863" y="2420938"/>
            <a:ext cx="2305050" cy="10080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pPr marL="342900" indent="-342900"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altLang="ru-RU" sz="2100"/>
              <a:t>Уравнения пятой степени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3563938" y="3789363"/>
            <a:ext cx="230505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altLang="ru-RU" sz="2100" dirty="0"/>
              <a:t>Возвратные уравнения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6300788" y="3789363"/>
            <a:ext cx="266382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altLang="ru-RU" sz="2100" dirty="0"/>
              <a:t>Однородные уравнения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323850" y="3860800"/>
            <a:ext cx="28098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altLang="ru-RU" sz="2100"/>
              <a:t>Биквадратные уравнения</a:t>
            </a:r>
          </a:p>
        </p:txBody>
      </p:sp>
    </p:spTree>
    <p:extLst>
      <p:ext uri="{BB962C8B-B14F-4D97-AF65-F5344CB8AC3E}">
        <p14:creationId xmlns:p14="http://schemas.microsoft.com/office/powerpoint/2010/main" val="89531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100" grpId="0"/>
      <p:bldP spid="4101" grpId="0" animBg="1"/>
      <p:bldP spid="4102" grpId="0"/>
      <p:bldP spid="4103" grpId="0"/>
      <p:bldP spid="410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Методы решения уравнений высших степеней</a:t>
            </a:r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>
          <a:xfrm>
            <a:off x="395536" y="2348880"/>
            <a:ext cx="8496944" cy="4065315"/>
          </a:xfrm>
        </p:spPr>
        <p:txBody>
          <a:bodyPr/>
          <a:lstStyle/>
          <a:p>
            <a:r>
              <a:rPr lang="ru-RU" sz="4400" dirty="0" smtClean="0"/>
              <a:t> Аналитический</a:t>
            </a:r>
          </a:p>
          <a:p>
            <a:r>
              <a:rPr lang="ru-RU" sz="4400" dirty="0" smtClean="0"/>
              <a:t> </a:t>
            </a:r>
            <a:r>
              <a:rPr lang="ru-RU" sz="4400" dirty="0" smtClean="0"/>
              <a:t>Функционально-графический</a:t>
            </a:r>
            <a:endParaRPr lang="ru-RU" sz="4400" dirty="0" smtClean="0"/>
          </a:p>
          <a:p>
            <a:r>
              <a:rPr lang="ru-RU" sz="4400" dirty="0" smtClean="0"/>
              <a:t> Смешанный</a:t>
            </a:r>
          </a:p>
        </p:txBody>
      </p:sp>
    </p:spTree>
    <p:extLst>
      <p:ext uri="{BB962C8B-B14F-4D97-AF65-F5344CB8AC3E}">
        <p14:creationId xmlns:p14="http://schemas.microsoft.com/office/powerpoint/2010/main" val="67480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78488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1) 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– 6х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+ 11х – 6 = 0; </a:t>
            </a:r>
            <a:br>
              <a:rPr lang="ru-RU" sz="32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latin typeface="Arial" pitchFamily="34" charset="0"/>
                <a:cs typeface="Arial" pitchFamily="34" charset="0"/>
              </a:rPr>
              <a:t>2) 9х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– 9х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+ 10х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– 3х + 1 = 0; </a:t>
            </a:r>
            <a:br>
              <a:rPr lang="ru-RU" sz="32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latin typeface="Arial" pitchFamily="34" charset="0"/>
                <a:cs typeface="Arial" pitchFamily="34" charset="0"/>
              </a:rPr>
              <a:t>3) 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+ 3х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= 11 – х; </a:t>
            </a:r>
            <a:br>
              <a:rPr lang="ru-RU" sz="32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latin typeface="Arial" pitchFamily="34" charset="0"/>
                <a:cs typeface="Arial" pitchFamily="34" charset="0"/>
              </a:rPr>
              <a:t>4) (х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+ 3х + 2)(х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+ 9х + 20) = 4; </a:t>
            </a:r>
            <a:br>
              <a:rPr lang="ru-RU" sz="32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latin typeface="Arial" pitchFamily="34" charset="0"/>
                <a:cs typeface="Arial" pitchFamily="34" charset="0"/>
              </a:rPr>
              <a:t>5) 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– 5х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+3х +1 = 0; </a:t>
            </a:r>
            <a:br>
              <a:rPr lang="ru-RU" sz="32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latin typeface="Arial" pitchFamily="34" charset="0"/>
                <a:cs typeface="Arial" pitchFamily="34" charset="0"/>
              </a:rPr>
              <a:t>6) 2х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– 5х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+ 5х – 2 = 0;</a:t>
            </a:r>
            <a:br>
              <a:rPr lang="ru-RU" sz="32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latin typeface="Arial" pitchFamily="34" charset="0"/>
                <a:cs typeface="Arial" pitchFamily="34" charset="0"/>
              </a:rPr>
              <a:t>7) 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+ 3х + 2 = 0; </a:t>
            </a:r>
            <a:br>
              <a:rPr lang="ru-RU" sz="32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latin typeface="Arial" pitchFamily="34" charset="0"/>
                <a:cs typeface="Arial" pitchFamily="34" charset="0"/>
              </a:rPr>
              <a:t>8) 4х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– 10х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+ 14х – 5 = 0; </a:t>
            </a:r>
            <a:br>
              <a:rPr lang="ru-RU" sz="32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latin typeface="Arial" pitchFamily="34" charset="0"/>
                <a:cs typeface="Arial" pitchFamily="34" charset="0"/>
              </a:rPr>
              <a:t>9) 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4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– 8х + 63 =0; </a:t>
            </a:r>
            <a:br>
              <a:rPr lang="ru-RU" sz="32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latin typeface="Arial" pitchFamily="34" charset="0"/>
                <a:cs typeface="Arial" pitchFamily="34" charset="0"/>
              </a:rPr>
              <a:t>10) 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+ х</a:t>
            </a:r>
            <a:r>
              <a:rPr lang="ru-RU" sz="32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– 8х + 6 = 0. </a:t>
            </a:r>
          </a:p>
        </p:txBody>
      </p:sp>
    </p:spTree>
    <p:extLst>
      <p:ext uri="{BB962C8B-B14F-4D97-AF65-F5344CB8AC3E}">
        <p14:creationId xmlns:p14="http://schemas.microsoft.com/office/powerpoint/2010/main" val="247259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8529186"/>
              </p:ext>
            </p:extLst>
          </p:nvPr>
        </p:nvGraphicFramePr>
        <p:xfrm>
          <a:off x="179511" y="260649"/>
          <a:ext cx="8856984" cy="64087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2328"/>
                <a:gridCol w="2952328"/>
                <a:gridCol w="2952328"/>
              </a:tblGrid>
              <a:tr h="21398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75"/>
                        </a:spcAft>
                      </a:pPr>
                      <a:r>
                        <a:rPr lang="ru-RU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Разложение многочлена на множители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75"/>
                        </a:spcAft>
                      </a:pPr>
                      <a:r>
                        <a:rPr lang="ru-RU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Метод замены переменной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75"/>
                        </a:spcAft>
                      </a:pPr>
                      <a:r>
                        <a:rPr lang="ru-RU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Функционально-графический метод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18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Способом группировки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   Биквадратные уравнения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 Теорема о монотонности    функций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18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По формулам сокращенного умножения</a:t>
                      </a:r>
                      <a:endParaRPr lang="ru-RU" sz="18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   Возвратные уравнения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 Использование производной функции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056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По теореме Безу</a:t>
                      </a:r>
                      <a:endParaRPr lang="ru-RU" sz="18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Уравнения, в которых выделяются одинаковые многочлены.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 Составление уравнения касательной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0777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Схема Горнера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   Введение неопределенных коэффициентов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97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Деление многочлена на многочлен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471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338327"/>
            <a:ext cx="8291264" cy="1578505"/>
          </a:xfrm>
        </p:spPr>
        <p:txBody>
          <a:bodyPr>
            <a:noAutofit/>
          </a:bodyPr>
          <a:lstStyle/>
          <a:p>
            <a:r>
              <a:rPr lang="ru-RU" sz="6000" b="1" dirty="0"/>
              <a:t>Домашнее </a:t>
            </a:r>
            <a:r>
              <a:rPr lang="ru-RU" sz="6000" b="1" dirty="0" smtClean="0"/>
              <a:t>задание</a:t>
            </a:r>
            <a:endParaRPr lang="ru-RU" sz="6000" dirty="0" smtClean="0"/>
          </a:p>
        </p:txBody>
      </p:sp>
      <p:sp>
        <p:nvSpPr>
          <p:cNvPr id="9221" name="Прямоугольник 4"/>
          <p:cNvSpPr>
            <a:spLocks noChangeArrowheads="1"/>
          </p:cNvSpPr>
          <p:nvPr/>
        </p:nvSpPr>
        <p:spPr bwMode="auto">
          <a:xfrm>
            <a:off x="971600" y="1916833"/>
            <a:ext cx="626469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4000" dirty="0" smtClean="0"/>
              <a:t>2х</a:t>
            </a:r>
            <a:r>
              <a:rPr lang="ru-RU" sz="4000" baseline="30000" dirty="0" smtClean="0"/>
              <a:t>3</a:t>
            </a:r>
            <a:r>
              <a:rPr lang="ru-RU" sz="4000" dirty="0" smtClean="0"/>
              <a:t>+8х-х</a:t>
            </a:r>
            <a:r>
              <a:rPr lang="ru-RU" sz="4000" baseline="30000" dirty="0" smtClean="0"/>
              <a:t>2</a:t>
            </a:r>
            <a:r>
              <a:rPr lang="ru-RU" sz="4000" dirty="0" smtClean="0"/>
              <a:t>-4=0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2х</a:t>
            </a:r>
            <a:r>
              <a:rPr lang="ru-RU" sz="4000" baseline="30000" dirty="0"/>
              <a:t>3</a:t>
            </a:r>
            <a:r>
              <a:rPr lang="ru-RU" sz="4000" dirty="0"/>
              <a:t>-12х</a:t>
            </a:r>
            <a:r>
              <a:rPr lang="ru-RU" sz="4000" baseline="30000" dirty="0"/>
              <a:t>2</a:t>
            </a:r>
            <a:r>
              <a:rPr lang="ru-RU" sz="4000" dirty="0"/>
              <a:t>+22х-12=0</a:t>
            </a:r>
            <a:br>
              <a:rPr lang="ru-RU" sz="4000" dirty="0"/>
            </a:br>
            <a:r>
              <a:rPr lang="ru-RU" sz="4000" dirty="0"/>
              <a:t>6х</a:t>
            </a:r>
            <a:r>
              <a:rPr lang="ru-RU" sz="4000" baseline="30000" dirty="0"/>
              <a:t>4</a:t>
            </a:r>
            <a:r>
              <a:rPr lang="ru-RU" sz="4000" dirty="0"/>
              <a:t>-35х</a:t>
            </a:r>
            <a:r>
              <a:rPr lang="ru-RU" sz="4000" baseline="30000" dirty="0"/>
              <a:t>3</a:t>
            </a:r>
            <a:r>
              <a:rPr lang="ru-RU" sz="4000" dirty="0"/>
              <a:t>+62х</a:t>
            </a:r>
            <a:r>
              <a:rPr lang="ru-RU" sz="4000" baseline="30000" dirty="0"/>
              <a:t>2</a:t>
            </a:r>
            <a:r>
              <a:rPr lang="ru-RU" sz="4000" dirty="0"/>
              <a:t>-35х+6=0</a:t>
            </a:r>
            <a:br>
              <a:rPr lang="ru-RU" sz="4000" dirty="0"/>
            </a:br>
            <a:r>
              <a:rPr lang="ru-RU" sz="4000" dirty="0"/>
              <a:t>(х+1)(х+2)(х+4)(х+3)=15</a:t>
            </a:r>
          </a:p>
        </p:txBody>
      </p:sp>
    </p:spTree>
    <p:extLst>
      <p:ext uri="{BB962C8B-B14F-4D97-AF65-F5344CB8AC3E}">
        <p14:creationId xmlns:p14="http://schemas.microsoft.com/office/powerpoint/2010/main" val="372701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Объект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– Какой метод для вас оказался самым легким?</a:t>
            </a:r>
            <a:br>
              <a:rPr lang="ru-RU" sz="3200" dirty="0" smtClean="0"/>
            </a:br>
            <a:r>
              <a:rPr lang="ru-RU" sz="3200" dirty="0" smtClean="0"/>
              <a:t>– Какой метод для вас оказался самым трудным?</a:t>
            </a:r>
            <a:br>
              <a:rPr lang="ru-RU" sz="3200" dirty="0" smtClean="0"/>
            </a:br>
            <a:r>
              <a:rPr lang="ru-RU" sz="3200" dirty="0" smtClean="0"/>
              <a:t>– Какие приемы помогают вам в решении уравнений высших степеней?</a:t>
            </a:r>
            <a:br>
              <a:rPr lang="ru-RU" sz="3200" dirty="0" smtClean="0"/>
            </a:br>
            <a:r>
              <a:rPr lang="ru-RU" sz="3200" dirty="0" smtClean="0"/>
              <a:t>– Как вы оцениваете работу класса? Как вы оцениваете собственную работу?</a:t>
            </a:r>
          </a:p>
          <a:p>
            <a:endParaRPr lang="ru-RU" sz="3200" dirty="0" smtClean="0"/>
          </a:p>
        </p:txBody>
      </p:sp>
    </p:spTree>
    <p:extLst>
      <p:ext uri="{BB962C8B-B14F-4D97-AF65-F5344CB8AC3E}">
        <p14:creationId xmlns:p14="http://schemas.microsoft.com/office/powerpoint/2010/main" val="297725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</TotalTime>
  <Words>113</Words>
  <Application>Microsoft Office PowerPoint</Application>
  <PresentationFormat>Экран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Уравнений высших степеней</vt:lpstr>
      <vt:lpstr>Виды уравнений высших степеней </vt:lpstr>
      <vt:lpstr>Методы решения уравнений высших степеней</vt:lpstr>
      <vt:lpstr>Презентация PowerPoint</vt:lpstr>
      <vt:lpstr>Презентация PowerPoint</vt:lpstr>
      <vt:lpstr>Домашнее задание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Уравнений высших степеней</dc:title>
  <dc:creator>User</dc:creator>
  <cp:lastModifiedBy>User</cp:lastModifiedBy>
  <cp:revision>5</cp:revision>
  <dcterms:created xsi:type="dcterms:W3CDTF">2016-10-10T10:59:40Z</dcterms:created>
  <dcterms:modified xsi:type="dcterms:W3CDTF">2016-10-10T11:31:17Z</dcterms:modified>
</cp:coreProperties>
</file>